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2" autoAdjust="0"/>
    <p:restoredTop sz="94660"/>
  </p:normalViewPr>
  <p:slideViewPr>
    <p:cSldViewPr snapToGrid="0">
      <p:cViewPr varScale="1">
        <p:scale>
          <a:sx n="88" d="100"/>
          <a:sy n="88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042F9-482A-41AE-83C5-B19BF7A55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2" y="1172713"/>
            <a:ext cx="9111615" cy="2519045"/>
          </a:xfrm>
        </p:spPr>
        <p:txBody>
          <a:bodyPr>
            <a:normAutofit/>
          </a:bodyPr>
          <a:lstStyle/>
          <a:p>
            <a:pPr algn="ctr"/>
            <a:r>
              <a:rPr lang="en-US" sz="53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RootsTech Family Tree </a:t>
            </a:r>
            <a:br>
              <a:rPr lang="en-US" sz="53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System Prototype Presentation and Demonstration </a:t>
            </a:r>
            <a:br>
              <a:rPr lang="en-US" sz="44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5640AA-7DCC-4827-A1C4-E3B144F8D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2" y="3776608"/>
            <a:ext cx="8791575" cy="1655762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Group 1</a:t>
            </a:r>
          </a:p>
          <a:p>
            <a:r>
              <a:rPr lang="en-US" dirty="0"/>
              <a:t>(</a:t>
            </a:r>
            <a:r>
              <a:rPr lang="en-US" cap="none" dirty="0"/>
              <a:t>Kathleen Deboer, Jean-Marc Julien, Kristen Kangas, Jet Her, and Jeremy Rice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67770-A63D-4C27-8C63-ACD481A86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6912" y="6024118"/>
            <a:ext cx="2102170" cy="536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066333-4EFE-4864-825A-DABBB3C06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123" y="106212"/>
            <a:ext cx="2054081" cy="2519045"/>
          </a:xfrm>
          <a:prstGeom prst="rect">
            <a:avLst/>
          </a:prstGeom>
          <a:effectLst>
            <a:glow rad="127000">
              <a:schemeClr val="accent1">
                <a:alpha val="95000"/>
              </a:schemeClr>
            </a:glow>
            <a:reflection stA="45000" endPos="65000" dist="127000" dir="5400000" sy="-100000" algn="bl" rotWithShape="0"/>
          </a:effectLst>
          <a:scene3d>
            <a:camera prst="orthographicFront"/>
            <a:lightRig rig="threePt" dir="t"/>
          </a:scene3d>
          <a:sp3d>
            <a:bevelB/>
          </a:sp3d>
        </p:spPr>
      </p:pic>
    </p:spTree>
    <p:extLst>
      <p:ext uri="{BB962C8B-B14F-4D97-AF65-F5344CB8AC3E}">
        <p14:creationId xmlns:p14="http://schemas.microsoft.com/office/powerpoint/2010/main" val="3570582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CBDF7-B9A9-4BE8-B78A-5C4891571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</a:t>
            </a:r>
            <a:r>
              <a:rPr lang="en-US" cap="none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72B9D-9635-4F56-9E58-67D1A0B2B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Requirements 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 Architecture Diagram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Strengths and Weaknesses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Demonstration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2A9BEF-BE0A-46C7-A7D5-4B2C8A6BF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650" y="5943600"/>
            <a:ext cx="2097206" cy="536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45089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E16F7-9D79-4CAE-BAFE-7A440D679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/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Requirement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D9567-1680-43EC-97A1-13A3E3EEC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Customer user account to register and sign up.</a:t>
            </a:r>
          </a:p>
          <a:p>
            <a:pPr marL="342900" indent="-342900">
              <a:buAutoNum type="arabicParenR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family tree populator</a:t>
            </a:r>
          </a:p>
          <a:p>
            <a:pPr marL="342900" indent="-342900">
              <a:buAutoNum type="arabicParenR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tree interface</a:t>
            </a:r>
          </a:p>
          <a:p>
            <a:pPr marL="342900" indent="-342900">
              <a:buAutoNum type="arabicParenR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Ability to upload attachments</a:t>
            </a:r>
          </a:p>
          <a:p>
            <a:pPr marL="342900" indent="-342900">
              <a:buAutoNum type="arabicParenR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login</a:t>
            </a:r>
          </a:p>
          <a:p>
            <a:pPr marL="342900" indent="-342900">
              <a:buAutoNum type="arabicParenR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Security</a:t>
            </a:r>
          </a:p>
          <a:p>
            <a:pPr marL="342900" indent="-342900">
              <a:buAutoNum type="arabicParenR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 based access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247593-184A-4BA4-98F0-02AA96783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6130" y="5971235"/>
            <a:ext cx="2097206" cy="536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A8D361-94AD-42AB-B7B8-6E1FDE7F9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145" y="972047"/>
            <a:ext cx="2948776" cy="173164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025FD3-C4F2-447E-BF24-DCBFA8430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1668" y="315378"/>
            <a:ext cx="1996641" cy="21372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5AC464-4AC1-4305-ACA8-6B4D0CA497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2068" y="2371136"/>
            <a:ext cx="1178522" cy="1934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3922C9-FE39-4983-830F-D07DFEC09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3292" y="4134757"/>
            <a:ext cx="2948776" cy="1509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56261C-D748-4351-81D4-F1DADD2F53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6388" y="107503"/>
            <a:ext cx="2986161" cy="701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1633F6-4049-4AD2-A03B-954B2A62B3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0486" y="3030701"/>
            <a:ext cx="4031582" cy="6157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2605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C938E-2BFB-43E9-B15B-9FADF72B7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Entity Relationship Diagram (ERD)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84EA5039-882E-446D-91AD-BC1C1A027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1571" y="1927309"/>
            <a:ext cx="5355840" cy="37942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832B88-39C8-4B93-9508-67F4C097B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57" y="1779244"/>
            <a:ext cx="4527802" cy="4090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F34123-323B-43B6-BDE6-6A777B23E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6130" y="5971235"/>
            <a:ext cx="2097206" cy="536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740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31F3F7A-3637-4815-821C-5BF5DEC1D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717" y="4432297"/>
            <a:ext cx="2822016" cy="1665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29DCA5-8090-4DA3-88F6-EF134B0C6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Strengths and Weaknesses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9153E-A60A-4272-A53E-D9545EE3B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E64583-BCA1-4D84-8348-D3525B79E8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and Style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Security (SHA-256)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Familiarity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DB965-B00F-400C-82B3-14BF54743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Weaknesses</a:t>
            </a:r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8751D1-7D41-422F-B5A6-A72652338D2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Continued Testing Required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331DCE-D911-40C4-983C-E990F9514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6130" y="5971235"/>
            <a:ext cx="2097206" cy="536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4FE11D-0087-4E3C-B7E8-3B81DA9E0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8989" y="4958238"/>
            <a:ext cx="2279683" cy="16659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3AE46E-33E9-4AB6-9F83-C9DAAEED9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019" y="5139527"/>
            <a:ext cx="2019898" cy="1303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EAA135-44F3-435E-A80D-1DBC124B34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5098" y="4225369"/>
            <a:ext cx="2148162" cy="1261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549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83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Tw Cen MT</vt:lpstr>
      <vt:lpstr>Circuit</vt:lpstr>
      <vt:lpstr>RootsTech Family Tree  System Prototype Presentation and Demonstration  </vt:lpstr>
      <vt:lpstr>Overview </vt:lpstr>
      <vt:lpstr>Key Requirement</vt:lpstr>
      <vt:lpstr>Entity Relationship Diagram (ERD)</vt:lpstr>
      <vt:lpstr>Strengths and Weaknesses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Rootstech Family Tree Presentation and demonstration</dc:title>
  <dc:creator>Jeremiah Timmothy Rice</dc:creator>
  <cp:lastModifiedBy>Jeremiah Timmothy Rice</cp:lastModifiedBy>
  <cp:revision>19</cp:revision>
  <dcterms:created xsi:type="dcterms:W3CDTF">2019-04-29T14:59:05Z</dcterms:created>
  <dcterms:modified xsi:type="dcterms:W3CDTF">2019-04-30T16:16:26Z</dcterms:modified>
</cp:coreProperties>
</file>